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0950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Underbite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847AEE-D6CC-479E-B915-25A86837B7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290130"/>
            <a:ext cx="7031481" cy="56413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Underbite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Underbite is a 30 round, 150 point, Comstock field course. There are thirteen USPSA targets and four mini poppers. The best two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The back left mini popper activates the swinger. Please check the activator prior to walkthrough and set it the same way for each shooter.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muzzle pointed at orange cone. Loaded carbine is held with both hands, safety on, shouldered.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211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2020-01-15T18:48:45Z</dcterms:modified>
  <cp:category>Shooting</cp:category>
</cp:coreProperties>
</file>

<file path=docProps/thumbnail.jpeg>
</file>